
<file path=[Content_Types].xml><?xml version="1.0" encoding="utf-8"?>
<Types xmlns="http://schemas.openxmlformats.org/package/2006/content-types">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image1.jpeg>
</file>

<file path=ppt/media/image2.jpe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n w="22225">
                  <a:solidFill>
                    <a:schemeClr val="accent2"/>
                  </a:solidFill>
                  <a:prstDash val="solid"/>
                </a:ln>
                <a:solidFill>
                  <a:schemeClr val="accent2">
                    <a:lumMod val="40000"/>
                    <a:lumOff val="60000"/>
                  </a:schemeClr>
                </a:solidFill>
                <a:effectLst/>
              </a:rPr>
              <a:t>Tình hình xuất khẩu lao động hiện nay</a:t>
            </a:r>
            <a:endParaRPr lang="en-US" dirty="0">
              <a:ln w="22225">
                <a:solidFill>
                  <a:schemeClr val="accent2"/>
                </a:solidFill>
                <a:prstDash val="solid"/>
              </a:ln>
              <a:solidFill>
                <a:schemeClr val="accent2">
                  <a:lumMod val="40000"/>
                  <a:lumOff val="60000"/>
                </a:schemeClr>
              </a:solidFill>
              <a:effectLst/>
            </a:endParaRPr>
          </a:p>
        </p:txBody>
      </p:sp>
      <p:sp>
        <p:nvSpPr>
          <p:cNvPr id="3" name="Subtitle 2"/>
          <p:cNvSpPr>
            <a:spLocks noGrp="1"/>
          </p:cNvSpPr>
          <p:nvPr>
            <p:ph type="subTitle" idx="1"/>
          </p:nvPr>
        </p:nvSpPr>
        <p:spPr/>
        <p:txBody>
          <a:bodyPr>
            <a:normAutofit fontScale="70000"/>
          </a:bodyPr>
          <a:lstStyle/>
          <a:p>
            <a:r>
              <a:rPr lang="en-US"/>
              <a:t>-Cục Quản lý lao động ngoài nước (Bộ LĐTB&amp;XH) cho biết, trong năm 2022, tổng số lao động Việt Nam đi làm việc ở nước ngoài là 142.779 người</a:t>
            </a:r>
            <a:endParaRPr lang="en-US"/>
          </a:p>
          <a:p>
            <a:r>
              <a:rPr lang="en-US"/>
              <a:t>-Nhật Bản vẫn là thị trường tiếp nhận lao động thu hút nhiều lao động Việt Nam nhất năm 2022 với 67.295 người, tiếp đó là các thị trường Đài Loan (Trung Quốc) với 58.598 lao động, Hàn Quốc 9.968 lao động, Singapore 1.822 lao động, Trung Quốc 910 lao động, Romania 721 lao động, Hungary 775 lao động, Nga 467 lao động, Ba Lan 494 lao động và các thị trường khác.</a:t>
            </a:r>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Cuộc sống tại Nhật mà mọi người nghĩ:</a:t>
            </a:r>
            <a:endParaRPr lang="en-US"/>
          </a:p>
        </p:txBody>
      </p:sp>
      <p:pic>
        <p:nvPicPr>
          <p:cNvPr id="4" name="Content Placeholder 3" descr="pexels-aleksandar-pasaric-2339009"/>
          <p:cNvPicPr>
            <a:picLocks noChangeAspect="1"/>
          </p:cNvPicPr>
          <p:nvPr>
            <p:ph idx="1"/>
          </p:nvPr>
        </p:nvPicPr>
        <p:blipFill>
          <a:blip r:embed="rId1"/>
          <a:stretch>
            <a:fillRect/>
          </a:stretch>
        </p:blipFill>
        <p:spPr>
          <a:xfrm>
            <a:off x="1697355" y="1390650"/>
            <a:ext cx="8515985" cy="503745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japanese-cherry-blossom-2168858_960_720"/>
          <p:cNvPicPr>
            <a:picLocks noChangeAspect="1"/>
          </p:cNvPicPr>
          <p:nvPr>
            <p:ph idx="1"/>
          </p:nvPr>
        </p:nvPicPr>
        <p:blipFill>
          <a:blip r:embed="rId1"/>
          <a:stretch>
            <a:fillRect/>
          </a:stretch>
        </p:blipFill>
        <p:spPr>
          <a:xfrm>
            <a:off x="2199640" y="1122680"/>
            <a:ext cx="7661910" cy="5054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shirakawa-go-3968395_960_720"/>
          <p:cNvPicPr>
            <a:picLocks noChangeAspect="1"/>
          </p:cNvPicPr>
          <p:nvPr>
            <p:ph idx="1"/>
          </p:nvPr>
        </p:nvPicPr>
        <p:blipFill>
          <a:blip r:embed="rId1"/>
          <a:stretch>
            <a:fillRect/>
          </a:stretch>
        </p:blipFill>
        <p:spPr>
          <a:xfrm>
            <a:off x="1868170" y="1424305"/>
            <a:ext cx="7811770" cy="484251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Hình ảnh người lao tại Nhật mọi người nghĩ:</a:t>
            </a:r>
            <a:endParaRPr lang="en-US"/>
          </a:p>
        </p:txBody>
      </p:sp>
      <p:pic>
        <p:nvPicPr>
          <p:cNvPr id="6" name="Content Placeholder 5" descr="workers-s1730298853-1024x683"/>
          <p:cNvPicPr>
            <a:picLocks noChangeAspect="1"/>
          </p:cNvPicPr>
          <p:nvPr>
            <p:ph idx="1"/>
          </p:nvPr>
        </p:nvPicPr>
        <p:blipFill>
          <a:blip r:embed="rId1"/>
          <a:stretch>
            <a:fillRect/>
          </a:stretch>
        </p:blipFill>
        <p:spPr>
          <a:xfrm>
            <a:off x="1844675" y="1835785"/>
            <a:ext cx="7729855" cy="41490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1062355"/>
          </a:xfrm>
        </p:spPr>
        <p:txBody>
          <a:bodyPr/>
          <a:p>
            <a:endParaRPr lang="en-US"/>
          </a:p>
        </p:txBody>
      </p:sp>
      <p:pic>
        <p:nvPicPr>
          <p:cNvPr id="4" name="Content Placeholder 3" descr="shutterstock788664025jpg_2020-04-30-04-03-29"/>
          <p:cNvPicPr>
            <a:picLocks noChangeAspect="1"/>
          </p:cNvPicPr>
          <p:nvPr>
            <p:ph idx="1"/>
          </p:nvPr>
        </p:nvPicPr>
        <p:blipFill>
          <a:blip r:embed="rId1"/>
          <a:stretch>
            <a:fillRect/>
          </a:stretch>
        </p:blipFill>
        <p:spPr>
          <a:xfrm>
            <a:off x="2134870" y="1427480"/>
            <a:ext cx="8520430" cy="503364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617</Words>
  <Application>WPS Presentation</Application>
  <PresentationFormat>Widescreen</PresentationFormat>
  <Paragraphs>9</Paragraphs>
  <Slides>6</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6</vt:i4>
      </vt:variant>
    </vt:vector>
  </HeadingPairs>
  <TitlesOfParts>
    <vt:vector size="14" baseType="lpstr">
      <vt:lpstr>Arial</vt:lpstr>
      <vt:lpstr>SimSun</vt:lpstr>
      <vt:lpstr>Wingdings</vt:lpstr>
      <vt:lpstr>Calibri Light</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Tình hình xuất khẩu lao động hiện nay</dc:title>
  <dc:creator/>
  <cp:lastModifiedBy>ADMIN</cp:lastModifiedBy>
  <cp:revision>1</cp:revision>
  <dcterms:created xsi:type="dcterms:W3CDTF">2023-02-20T07:22:58Z</dcterms:created>
  <dcterms:modified xsi:type="dcterms:W3CDTF">2023-02-20T07:22:58Z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636CF7CDA7CE4824AF393F1F7177422B</vt:lpwstr>
  </property>
  <property fmtid="{D5CDD505-2E9C-101B-9397-08002B2CF9AE}" pid="3" name="KSOProductBuildVer">
    <vt:lpwstr>1033-11.2.0.11440</vt:lpwstr>
  </property>
</Properties>
</file>

<file path=docProps/thumbnail.jpeg>
</file>